
<file path=[Content_Types].xml><?xml version="1.0" encoding="utf-8"?>
<Types xmlns="http://schemas.openxmlformats.org/package/2006/content-types">
  <Default Extension="jpeg" ContentType="image/jpeg"/>
  <Default Extension="jpg" ContentType="image/unknown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0806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5" autoAdjust="0"/>
    <p:restoredTop sz="94660"/>
  </p:normalViewPr>
  <p:slideViewPr>
    <p:cSldViewPr snapToGrid="0">
      <p:cViewPr varScale="1">
        <p:scale>
          <a:sx n="81" d="100"/>
          <a:sy n="81" d="100"/>
        </p:scale>
        <p:origin x="5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122363"/>
            <a:ext cx="856853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602038"/>
            <a:ext cx="756046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930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21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365125"/>
            <a:ext cx="217363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365125"/>
            <a:ext cx="6394896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7917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0047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709740"/>
            <a:ext cx="869453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4589465"/>
            <a:ext cx="869453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76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1825625"/>
            <a:ext cx="4284266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1825625"/>
            <a:ext cx="4284266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424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365127"/>
            <a:ext cx="8694539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1681163"/>
            <a:ext cx="42645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2505075"/>
            <a:ext cx="4264576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1681163"/>
            <a:ext cx="428557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2505075"/>
            <a:ext cx="4285579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830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2672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76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57200"/>
            <a:ext cx="325126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987427"/>
            <a:ext cx="5103316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057400"/>
            <a:ext cx="325126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76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457200"/>
            <a:ext cx="325126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987427"/>
            <a:ext cx="5103316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2057400"/>
            <a:ext cx="325126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439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365127"/>
            <a:ext cx="86945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1825625"/>
            <a:ext cx="86945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6356352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BE1D5-7455-4B32-8192-C6672D8DC628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6356352"/>
            <a:ext cx="34022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6356352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07E3A-9B8C-408B-9AAB-BD8D20F9A0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38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E108A2-F5B7-24B1-0FB6-F7C1DD3D49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DF73B7B-3EB6-1012-50DC-BCFB2784A7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77E8ABD4-96CA-46F6-1970-A02763DD3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3188" y="0"/>
            <a:ext cx="10287000" cy="685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AEE0EB0-02FC-6314-0E08-C6210BC2FB29}"/>
              </a:ext>
            </a:extLst>
          </p:cNvPr>
          <p:cNvSpPr txBox="1"/>
          <p:nvPr/>
        </p:nvSpPr>
        <p:spPr>
          <a:xfrm>
            <a:off x="75414" y="1916997"/>
            <a:ext cx="10005211" cy="2308324"/>
          </a:xfrm>
          <a:prstGeom prst="rect">
            <a:avLst/>
          </a:prstGeom>
          <a:solidFill>
            <a:srgbClr val="FFFFCC">
              <a:alpha val="70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48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46000">
                      <a:schemeClr val="accent6">
                        <a:lumMod val="95000"/>
                        <a:lumOff val="5000"/>
                      </a:schemeClr>
                    </a:gs>
                    <a:gs pos="100000">
                      <a:schemeClr val="accent6">
                        <a:lumMod val="60000"/>
                      </a:schemeClr>
                    </a:gs>
                  </a:gsLst>
                  <a:lin ang="2700000" scaled="1"/>
                  <a:tileRect/>
                </a:gradFill>
              </a:rPr>
              <a:t>被介護者の救世主！</a:t>
            </a:r>
            <a:endParaRPr lang="en-US" altLang="ja-JP" sz="4800" b="1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40000"/>
                      <a:lumOff val="60000"/>
                    </a:schemeClr>
                  </a:gs>
                  <a:gs pos="46000">
                    <a:schemeClr val="accent6">
                      <a:lumMod val="95000"/>
                      <a:lumOff val="5000"/>
                    </a:schemeClr>
                  </a:gs>
                  <a:gs pos="100000">
                    <a:schemeClr val="accent6">
                      <a:lumMod val="60000"/>
                    </a:schemeClr>
                  </a:gs>
                </a:gsLst>
                <a:lin ang="2700000" scaled="1"/>
                <a:tileRect/>
              </a:gradFill>
            </a:endParaRPr>
          </a:p>
          <a:p>
            <a:r>
              <a:rPr lang="ja-JP" altLang="en-US" sz="4800" b="1" dirty="0">
                <a:ln w="127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46000">
                      <a:schemeClr val="accent6">
                        <a:lumMod val="95000"/>
                        <a:lumOff val="5000"/>
                      </a:schemeClr>
                    </a:gs>
                    <a:gs pos="100000">
                      <a:schemeClr val="accent6">
                        <a:lumMod val="60000"/>
                      </a:schemeClr>
                    </a:gs>
                  </a:gsLst>
                  <a:lin ang="2700000" scaled="1"/>
                  <a:tileRect/>
                </a:gradFill>
              </a:rPr>
              <a:t>高カロリー介護食が求められる理由とは。</a:t>
            </a:r>
            <a:endParaRPr kumimoji="1" lang="ja-JP" altLang="en-US" sz="4800" b="1" dirty="0">
              <a:ln w="12700" cmpd="sng">
                <a:solidFill>
                  <a:schemeClr val="accent6">
                    <a:lumMod val="50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accent6">
                      <a:lumMod val="40000"/>
                      <a:lumOff val="60000"/>
                    </a:schemeClr>
                  </a:gs>
                  <a:gs pos="46000">
                    <a:schemeClr val="accent6">
                      <a:lumMod val="95000"/>
                      <a:lumOff val="5000"/>
                    </a:schemeClr>
                  </a:gs>
                  <a:gs pos="100000">
                    <a:schemeClr val="accent6">
                      <a:lumMod val="60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954671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</TotalTime>
  <Words>14</Words>
  <Application>Microsoft Office PowerPoint</Application>
  <PresentationFormat>ユーザー設定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和音 唐見</dc:creator>
  <cp:lastModifiedBy>和音 唐見</cp:lastModifiedBy>
  <cp:revision>1</cp:revision>
  <dcterms:created xsi:type="dcterms:W3CDTF">2024-05-26T12:50:29Z</dcterms:created>
  <dcterms:modified xsi:type="dcterms:W3CDTF">2024-05-26T12:56:25Z</dcterms:modified>
</cp:coreProperties>
</file>