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302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0F4FA"/>
    <a:srgbClr val="0039FF"/>
    <a:srgbClr val="F90F4C"/>
    <a:srgbClr val="F5A7EE"/>
    <a:srgbClr val="E2C4D4"/>
    <a:srgbClr val="F9C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4" autoAdjust="0"/>
    <p:restoredTop sz="94613"/>
  </p:normalViewPr>
  <p:slideViewPr>
    <p:cSldViewPr snapToGrid="0" snapToObjects="1">
      <p:cViewPr varScale="1">
        <p:scale>
          <a:sx n="82" d="100"/>
          <a:sy n="82" d="100"/>
        </p:scale>
        <p:origin x="62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AMI B" userId="0d45d0c1f1a7610d" providerId="LiveId" clId="{DD8B7B0F-2D8C-48CD-B206-747868373177}"/>
    <pc:docChg chg="delSld">
      <pc:chgData name="MANAMI B" userId="0d45d0c1f1a7610d" providerId="LiveId" clId="{DD8B7B0F-2D8C-48CD-B206-747868373177}" dt="2024-05-04T01:32:18.403" v="38" actId="2696"/>
      <pc:docMkLst>
        <pc:docMk/>
      </pc:docMkLst>
      <pc:sldChg chg="del">
        <pc:chgData name="MANAMI B" userId="0d45d0c1f1a7610d" providerId="LiveId" clId="{DD8B7B0F-2D8C-48CD-B206-747868373177}" dt="2024-05-04T01:30:49.618" v="0" actId="2696"/>
        <pc:sldMkLst>
          <pc:docMk/>
          <pc:sldMk cId="1216751838" sldId="260"/>
        </pc:sldMkLst>
      </pc:sldChg>
      <pc:sldChg chg="del">
        <pc:chgData name="MANAMI B" userId="0d45d0c1f1a7610d" providerId="LiveId" clId="{DD8B7B0F-2D8C-48CD-B206-747868373177}" dt="2024-05-04T01:31:33.224" v="19" actId="2696"/>
        <pc:sldMkLst>
          <pc:docMk/>
          <pc:sldMk cId="1852975398" sldId="261"/>
        </pc:sldMkLst>
      </pc:sldChg>
      <pc:sldChg chg="del">
        <pc:chgData name="MANAMI B" userId="0d45d0c1f1a7610d" providerId="LiveId" clId="{DD8B7B0F-2D8C-48CD-B206-747868373177}" dt="2024-05-04T01:31:35.652" v="20" actId="2696"/>
        <pc:sldMkLst>
          <pc:docMk/>
          <pc:sldMk cId="2129994544" sldId="262"/>
        </pc:sldMkLst>
      </pc:sldChg>
      <pc:sldChg chg="del">
        <pc:chgData name="MANAMI B" userId="0d45d0c1f1a7610d" providerId="LiveId" clId="{DD8B7B0F-2D8C-48CD-B206-747868373177}" dt="2024-05-04T01:31:43.339" v="24" actId="2696"/>
        <pc:sldMkLst>
          <pc:docMk/>
          <pc:sldMk cId="23284032" sldId="263"/>
        </pc:sldMkLst>
      </pc:sldChg>
      <pc:sldChg chg="del">
        <pc:chgData name="MANAMI B" userId="0d45d0c1f1a7610d" providerId="LiveId" clId="{DD8B7B0F-2D8C-48CD-B206-747868373177}" dt="2024-05-04T01:31:47.090" v="26" actId="2696"/>
        <pc:sldMkLst>
          <pc:docMk/>
          <pc:sldMk cId="3982699317" sldId="264"/>
        </pc:sldMkLst>
      </pc:sldChg>
      <pc:sldChg chg="del">
        <pc:chgData name="MANAMI B" userId="0d45d0c1f1a7610d" providerId="LiveId" clId="{DD8B7B0F-2D8C-48CD-B206-747868373177}" dt="2024-05-04T01:32:18.403" v="38" actId="2696"/>
        <pc:sldMkLst>
          <pc:docMk/>
          <pc:sldMk cId="2903463306" sldId="265"/>
        </pc:sldMkLst>
      </pc:sldChg>
      <pc:sldChg chg="del">
        <pc:chgData name="MANAMI B" userId="0d45d0c1f1a7610d" providerId="LiveId" clId="{DD8B7B0F-2D8C-48CD-B206-747868373177}" dt="2024-05-04T01:32:18.403" v="38" actId="2696"/>
        <pc:sldMkLst>
          <pc:docMk/>
          <pc:sldMk cId="254529033" sldId="266"/>
        </pc:sldMkLst>
      </pc:sldChg>
      <pc:sldChg chg="del">
        <pc:chgData name="MANAMI B" userId="0d45d0c1f1a7610d" providerId="LiveId" clId="{DD8B7B0F-2D8C-48CD-B206-747868373177}" dt="2024-05-04T01:32:01.683" v="33" actId="2696"/>
        <pc:sldMkLst>
          <pc:docMk/>
          <pc:sldMk cId="931200283" sldId="267"/>
        </pc:sldMkLst>
      </pc:sldChg>
      <pc:sldChg chg="del">
        <pc:chgData name="MANAMI B" userId="0d45d0c1f1a7610d" providerId="LiveId" clId="{DD8B7B0F-2D8C-48CD-B206-747868373177}" dt="2024-05-04T01:32:05.766" v="35" actId="2696"/>
        <pc:sldMkLst>
          <pc:docMk/>
          <pc:sldMk cId="130881326" sldId="268"/>
        </pc:sldMkLst>
      </pc:sldChg>
      <pc:sldChg chg="del">
        <pc:chgData name="MANAMI B" userId="0d45d0c1f1a7610d" providerId="LiveId" clId="{DD8B7B0F-2D8C-48CD-B206-747868373177}" dt="2024-05-04T01:32:18.403" v="38" actId="2696"/>
        <pc:sldMkLst>
          <pc:docMk/>
          <pc:sldMk cId="716359692" sldId="269"/>
        </pc:sldMkLst>
      </pc:sldChg>
      <pc:sldChg chg="del">
        <pc:chgData name="MANAMI B" userId="0d45d0c1f1a7610d" providerId="LiveId" clId="{DD8B7B0F-2D8C-48CD-B206-747868373177}" dt="2024-05-04T01:32:18.403" v="38" actId="2696"/>
        <pc:sldMkLst>
          <pc:docMk/>
          <pc:sldMk cId="3793919518" sldId="270"/>
        </pc:sldMkLst>
      </pc:sldChg>
      <pc:sldChg chg="del">
        <pc:chgData name="MANAMI B" userId="0d45d0c1f1a7610d" providerId="LiveId" clId="{DD8B7B0F-2D8C-48CD-B206-747868373177}" dt="2024-05-04T01:32:03.412" v="34" actId="2696"/>
        <pc:sldMkLst>
          <pc:docMk/>
          <pc:sldMk cId="3068044613" sldId="271"/>
        </pc:sldMkLst>
      </pc:sldChg>
      <pc:sldChg chg="del">
        <pc:chgData name="MANAMI B" userId="0d45d0c1f1a7610d" providerId="LiveId" clId="{DD8B7B0F-2D8C-48CD-B206-747868373177}" dt="2024-05-04T01:32:11.018" v="37" actId="2696"/>
        <pc:sldMkLst>
          <pc:docMk/>
          <pc:sldMk cId="103491184" sldId="272"/>
        </pc:sldMkLst>
      </pc:sldChg>
      <pc:sldChg chg="del">
        <pc:chgData name="MANAMI B" userId="0d45d0c1f1a7610d" providerId="LiveId" clId="{DD8B7B0F-2D8C-48CD-B206-747868373177}" dt="2024-05-04T01:32:07.435" v="36" actId="2696"/>
        <pc:sldMkLst>
          <pc:docMk/>
          <pc:sldMk cId="1594826982" sldId="273"/>
        </pc:sldMkLst>
      </pc:sldChg>
      <pc:sldChg chg="del">
        <pc:chgData name="MANAMI B" userId="0d45d0c1f1a7610d" providerId="LiveId" clId="{DD8B7B0F-2D8C-48CD-B206-747868373177}" dt="2024-05-04T01:31:48.836" v="27" actId="2696"/>
        <pc:sldMkLst>
          <pc:docMk/>
          <pc:sldMk cId="3502422090" sldId="274"/>
        </pc:sldMkLst>
      </pc:sldChg>
      <pc:sldChg chg="del">
        <pc:chgData name="MANAMI B" userId="0d45d0c1f1a7610d" providerId="LiveId" clId="{DD8B7B0F-2D8C-48CD-B206-747868373177}" dt="2024-05-04T01:31:50.733" v="28" actId="2696"/>
        <pc:sldMkLst>
          <pc:docMk/>
          <pc:sldMk cId="662129082" sldId="275"/>
        </pc:sldMkLst>
      </pc:sldChg>
      <pc:sldChg chg="del">
        <pc:chgData name="MANAMI B" userId="0d45d0c1f1a7610d" providerId="LiveId" clId="{DD8B7B0F-2D8C-48CD-B206-747868373177}" dt="2024-05-04T01:31:59.688" v="32" actId="2696"/>
        <pc:sldMkLst>
          <pc:docMk/>
          <pc:sldMk cId="1817389161" sldId="276"/>
        </pc:sldMkLst>
      </pc:sldChg>
      <pc:sldChg chg="del">
        <pc:chgData name="MANAMI B" userId="0d45d0c1f1a7610d" providerId="LiveId" clId="{DD8B7B0F-2D8C-48CD-B206-747868373177}" dt="2024-05-04T01:31:13.237" v="9" actId="2696"/>
        <pc:sldMkLst>
          <pc:docMk/>
          <pc:sldMk cId="3783425234" sldId="277"/>
        </pc:sldMkLst>
      </pc:sldChg>
      <pc:sldChg chg="del">
        <pc:chgData name="MANAMI B" userId="0d45d0c1f1a7610d" providerId="LiveId" clId="{DD8B7B0F-2D8C-48CD-B206-747868373177}" dt="2024-05-04T01:31:31.482" v="18" actId="2696"/>
        <pc:sldMkLst>
          <pc:docMk/>
          <pc:sldMk cId="237747352" sldId="278"/>
        </pc:sldMkLst>
      </pc:sldChg>
      <pc:sldChg chg="del">
        <pc:chgData name="MANAMI B" userId="0d45d0c1f1a7610d" providerId="LiveId" clId="{DD8B7B0F-2D8C-48CD-B206-747868373177}" dt="2024-05-04T01:31:29.739" v="17" actId="2696"/>
        <pc:sldMkLst>
          <pc:docMk/>
          <pc:sldMk cId="4061901970" sldId="279"/>
        </pc:sldMkLst>
      </pc:sldChg>
      <pc:sldChg chg="del">
        <pc:chgData name="MANAMI B" userId="0d45d0c1f1a7610d" providerId="LiveId" clId="{DD8B7B0F-2D8C-48CD-B206-747868373177}" dt="2024-05-04T01:31:56.033" v="31" actId="2696"/>
        <pc:sldMkLst>
          <pc:docMk/>
          <pc:sldMk cId="2596158968" sldId="280"/>
        </pc:sldMkLst>
      </pc:sldChg>
      <pc:sldChg chg="del">
        <pc:chgData name="MANAMI B" userId="0d45d0c1f1a7610d" providerId="LiveId" clId="{DD8B7B0F-2D8C-48CD-B206-747868373177}" dt="2024-05-04T01:31:54.251" v="30" actId="2696"/>
        <pc:sldMkLst>
          <pc:docMk/>
          <pc:sldMk cId="1467218867" sldId="281"/>
        </pc:sldMkLst>
      </pc:sldChg>
      <pc:sldChg chg="del">
        <pc:chgData name="MANAMI B" userId="0d45d0c1f1a7610d" providerId="LiveId" clId="{DD8B7B0F-2D8C-48CD-B206-747868373177}" dt="2024-05-04T01:31:27.797" v="16" actId="2696"/>
        <pc:sldMkLst>
          <pc:docMk/>
          <pc:sldMk cId="1509903752" sldId="282"/>
        </pc:sldMkLst>
      </pc:sldChg>
      <pc:sldChg chg="del">
        <pc:chgData name="MANAMI B" userId="0d45d0c1f1a7610d" providerId="LiveId" clId="{DD8B7B0F-2D8C-48CD-B206-747868373177}" dt="2024-05-04T01:31:25.973" v="15" actId="2696"/>
        <pc:sldMkLst>
          <pc:docMk/>
          <pc:sldMk cId="2547965852" sldId="283"/>
        </pc:sldMkLst>
      </pc:sldChg>
      <pc:sldChg chg="del">
        <pc:chgData name="MANAMI B" userId="0d45d0c1f1a7610d" providerId="LiveId" clId="{DD8B7B0F-2D8C-48CD-B206-747868373177}" dt="2024-05-04T01:31:52.390" v="29" actId="2696"/>
        <pc:sldMkLst>
          <pc:docMk/>
          <pc:sldMk cId="2947606493" sldId="284"/>
        </pc:sldMkLst>
      </pc:sldChg>
      <pc:sldChg chg="del">
        <pc:chgData name="MANAMI B" userId="0d45d0c1f1a7610d" providerId="LiveId" clId="{DD8B7B0F-2D8C-48CD-B206-747868373177}" dt="2024-05-04T01:31:44.992" v="25" actId="2696"/>
        <pc:sldMkLst>
          <pc:docMk/>
          <pc:sldMk cId="2923340531" sldId="285"/>
        </pc:sldMkLst>
      </pc:sldChg>
      <pc:sldChg chg="del">
        <pc:chgData name="MANAMI B" userId="0d45d0c1f1a7610d" providerId="LiveId" clId="{DD8B7B0F-2D8C-48CD-B206-747868373177}" dt="2024-05-04T01:31:23.772" v="14" actId="2696"/>
        <pc:sldMkLst>
          <pc:docMk/>
          <pc:sldMk cId="3536465724" sldId="286"/>
        </pc:sldMkLst>
      </pc:sldChg>
      <pc:sldChg chg="del">
        <pc:chgData name="MANAMI B" userId="0d45d0c1f1a7610d" providerId="LiveId" clId="{DD8B7B0F-2D8C-48CD-B206-747868373177}" dt="2024-05-04T01:31:19.874" v="12" actId="2696"/>
        <pc:sldMkLst>
          <pc:docMk/>
          <pc:sldMk cId="3630079121" sldId="287"/>
        </pc:sldMkLst>
      </pc:sldChg>
      <pc:sldChg chg="del">
        <pc:chgData name="MANAMI B" userId="0d45d0c1f1a7610d" providerId="LiveId" clId="{DD8B7B0F-2D8C-48CD-B206-747868373177}" dt="2024-05-04T01:31:21.945" v="13" actId="2696"/>
        <pc:sldMkLst>
          <pc:docMk/>
          <pc:sldMk cId="1420882962" sldId="288"/>
        </pc:sldMkLst>
      </pc:sldChg>
      <pc:sldChg chg="del">
        <pc:chgData name="MANAMI B" userId="0d45d0c1f1a7610d" providerId="LiveId" clId="{DD8B7B0F-2D8C-48CD-B206-747868373177}" dt="2024-05-04T01:31:37.898" v="21" actId="2696"/>
        <pc:sldMkLst>
          <pc:docMk/>
          <pc:sldMk cId="1397926233" sldId="289"/>
        </pc:sldMkLst>
      </pc:sldChg>
      <pc:sldChg chg="del">
        <pc:chgData name="MANAMI B" userId="0d45d0c1f1a7610d" providerId="LiveId" clId="{DD8B7B0F-2D8C-48CD-B206-747868373177}" dt="2024-05-04T01:31:39.689" v="22" actId="2696"/>
        <pc:sldMkLst>
          <pc:docMk/>
          <pc:sldMk cId="1881836024" sldId="290"/>
        </pc:sldMkLst>
      </pc:sldChg>
      <pc:sldChg chg="del">
        <pc:chgData name="MANAMI B" userId="0d45d0c1f1a7610d" providerId="LiveId" clId="{DD8B7B0F-2D8C-48CD-B206-747868373177}" dt="2024-05-04T01:31:41.599" v="23" actId="2696"/>
        <pc:sldMkLst>
          <pc:docMk/>
          <pc:sldMk cId="4282372438" sldId="291"/>
        </pc:sldMkLst>
      </pc:sldChg>
      <pc:sldChg chg="del">
        <pc:chgData name="MANAMI B" userId="0d45d0c1f1a7610d" providerId="LiveId" clId="{DD8B7B0F-2D8C-48CD-B206-747868373177}" dt="2024-05-04T01:31:17.597" v="11" actId="2696"/>
        <pc:sldMkLst>
          <pc:docMk/>
          <pc:sldMk cId="3101242799" sldId="292"/>
        </pc:sldMkLst>
      </pc:sldChg>
      <pc:sldChg chg="del">
        <pc:chgData name="MANAMI B" userId="0d45d0c1f1a7610d" providerId="LiveId" clId="{DD8B7B0F-2D8C-48CD-B206-747868373177}" dt="2024-05-04T01:31:15.472" v="10" actId="2696"/>
        <pc:sldMkLst>
          <pc:docMk/>
          <pc:sldMk cId="342280590" sldId="293"/>
        </pc:sldMkLst>
      </pc:sldChg>
      <pc:sldChg chg="del">
        <pc:chgData name="MANAMI B" userId="0d45d0c1f1a7610d" providerId="LiveId" clId="{DD8B7B0F-2D8C-48CD-B206-747868373177}" dt="2024-05-04T01:30:55.789" v="2" actId="2696"/>
        <pc:sldMkLst>
          <pc:docMk/>
          <pc:sldMk cId="1122644398" sldId="294"/>
        </pc:sldMkLst>
      </pc:sldChg>
      <pc:sldChg chg="del">
        <pc:chgData name="MANAMI B" userId="0d45d0c1f1a7610d" providerId="LiveId" clId="{DD8B7B0F-2D8C-48CD-B206-747868373177}" dt="2024-05-04T01:30:52.871" v="1" actId="2696"/>
        <pc:sldMkLst>
          <pc:docMk/>
          <pc:sldMk cId="95505451" sldId="295"/>
        </pc:sldMkLst>
      </pc:sldChg>
      <pc:sldChg chg="del">
        <pc:chgData name="MANAMI B" userId="0d45d0c1f1a7610d" providerId="LiveId" clId="{DD8B7B0F-2D8C-48CD-B206-747868373177}" dt="2024-05-04T01:31:00.729" v="4" actId="2696"/>
        <pc:sldMkLst>
          <pc:docMk/>
          <pc:sldMk cId="3661300550" sldId="296"/>
        </pc:sldMkLst>
      </pc:sldChg>
      <pc:sldChg chg="del">
        <pc:chgData name="MANAMI B" userId="0d45d0c1f1a7610d" providerId="LiveId" clId="{DD8B7B0F-2D8C-48CD-B206-747868373177}" dt="2024-05-04T01:31:09.149" v="7" actId="2696"/>
        <pc:sldMkLst>
          <pc:docMk/>
          <pc:sldMk cId="2056800031" sldId="297"/>
        </pc:sldMkLst>
      </pc:sldChg>
      <pc:sldChg chg="del">
        <pc:chgData name="MANAMI B" userId="0d45d0c1f1a7610d" providerId="LiveId" clId="{DD8B7B0F-2D8C-48CD-B206-747868373177}" dt="2024-05-04T01:31:11.180" v="8" actId="2696"/>
        <pc:sldMkLst>
          <pc:docMk/>
          <pc:sldMk cId="1221088783" sldId="298"/>
        </pc:sldMkLst>
      </pc:sldChg>
      <pc:sldChg chg="del">
        <pc:chgData name="MANAMI B" userId="0d45d0c1f1a7610d" providerId="LiveId" clId="{DD8B7B0F-2D8C-48CD-B206-747868373177}" dt="2024-05-04T01:31:03.419" v="5" actId="2696"/>
        <pc:sldMkLst>
          <pc:docMk/>
          <pc:sldMk cId="2678406752" sldId="299"/>
        </pc:sldMkLst>
      </pc:sldChg>
      <pc:sldChg chg="del">
        <pc:chgData name="MANAMI B" userId="0d45d0c1f1a7610d" providerId="LiveId" clId="{DD8B7B0F-2D8C-48CD-B206-747868373177}" dt="2024-05-04T01:31:06.745" v="6" actId="2696"/>
        <pc:sldMkLst>
          <pc:docMk/>
          <pc:sldMk cId="1151775820" sldId="300"/>
        </pc:sldMkLst>
      </pc:sldChg>
      <pc:sldChg chg="del">
        <pc:chgData name="MANAMI B" userId="0d45d0c1f1a7610d" providerId="LiveId" clId="{DD8B7B0F-2D8C-48CD-B206-747868373177}" dt="2024-05-04T01:30:58.256" v="3" actId="2696"/>
        <pc:sldMkLst>
          <pc:docMk/>
          <pc:sldMk cId="288600938" sldId="30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ECF11-E713-8548-93ED-C6EE73400CE1}" type="datetimeFigureOut">
              <a:rPr kumimoji="1" lang="ja-JP" altLang="en-US" smtClean="0"/>
              <a:t>2024/5/4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2AFFA-7627-1341-8364-B7DF0B83A5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05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09EA-B4CF-6348-9C30-E7FBA66DB04F}" type="datetimeFigureOut">
              <a:rPr kumimoji="1" lang="ja-JP" altLang="en-US" smtClean="0"/>
              <a:t>2024/5/4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0FBB-88BD-8E4B-9770-304062D58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09EA-B4CF-6348-9C30-E7FBA66DB04F}" type="datetimeFigureOut">
              <a:rPr kumimoji="1" lang="ja-JP" altLang="en-US" smtClean="0"/>
              <a:t>2024/5/4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0FBB-88BD-8E4B-9770-304062D58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09EA-B4CF-6348-9C30-E7FBA66DB04F}" type="datetimeFigureOut">
              <a:rPr kumimoji="1" lang="ja-JP" altLang="en-US" smtClean="0"/>
              <a:t>2024/5/4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0FBB-88BD-8E4B-9770-304062D58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09EA-B4CF-6348-9C30-E7FBA66DB04F}" type="datetimeFigureOut">
              <a:rPr kumimoji="1" lang="ja-JP" altLang="en-US" smtClean="0"/>
              <a:t>2024/5/4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0FBB-88BD-8E4B-9770-304062D58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09EA-B4CF-6348-9C30-E7FBA66DB04F}" type="datetimeFigureOut">
              <a:rPr kumimoji="1" lang="ja-JP" altLang="en-US" smtClean="0"/>
              <a:t>2024/5/4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0FBB-88BD-8E4B-9770-304062D58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09EA-B4CF-6348-9C30-E7FBA66DB04F}" type="datetimeFigureOut">
              <a:rPr kumimoji="1" lang="ja-JP" altLang="en-US" smtClean="0"/>
              <a:t>2024/5/4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0FBB-88BD-8E4B-9770-304062D58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09EA-B4CF-6348-9C30-E7FBA66DB04F}" type="datetimeFigureOut">
              <a:rPr kumimoji="1" lang="ja-JP" altLang="en-US" smtClean="0"/>
              <a:t>2024/5/4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0FBB-88BD-8E4B-9770-304062D58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09EA-B4CF-6348-9C30-E7FBA66DB04F}" type="datetimeFigureOut">
              <a:rPr kumimoji="1" lang="ja-JP" altLang="en-US" smtClean="0"/>
              <a:t>2024/5/4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0FBB-88BD-8E4B-9770-304062D58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09EA-B4CF-6348-9C30-E7FBA66DB04F}" type="datetimeFigureOut">
              <a:rPr kumimoji="1" lang="ja-JP" altLang="en-US" smtClean="0"/>
              <a:t>2024/5/4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0FBB-88BD-8E4B-9770-304062D58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09EA-B4CF-6348-9C30-E7FBA66DB04F}" type="datetimeFigureOut">
              <a:rPr kumimoji="1" lang="ja-JP" altLang="en-US" smtClean="0"/>
              <a:t>2024/5/4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0FBB-88BD-8E4B-9770-304062D58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009EA-B4CF-6348-9C30-E7FBA66DB04F}" type="datetimeFigureOut">
              <a:rPr kumimoji="1" lang="ja-JP" altLang="en-US" smtClean="0"/>
              <a:t>2024/5/4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20FBB-88BD-8E4B-9770-304062D58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009EA-B4CF-6348-9C30-E7FBA66DB04F}" type="datetimeFigureOut">
              <a:rPr kumimoji="1" lang="ja-JP" altLang="en-US" smtClean="0"/>
              <a:t>2024/5/4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20FBB-88BD-8E4B-9770-304062D586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3779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D4BFAB42-9CFE-4147-A069-721E6BAA04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0992" t="9091" r="12306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D27F04-BDA9-8805-F6DA-C74A801060A2}"/>
              </a:ext>
            </a:extLst>
          </p:cNvPr>
          <p:cNvSpPr/>
          <p:nvPr/>
        </p:nvSpPr>
        <p:spPr>
          <a:xfrm>
            <a:off x="239790" y="3790326"/>
            <a:ext cx="6978875" cy="15546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ja-JP" altLang="en-US" sz="4800" b="1" cap="none" spc="0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あなたはつくりますか？</a:t>
            </a:r>
            <a:endParaRPr lang="en-US" altLang="ja-JP" sz="4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タイトル 8">
            <a:extLst>
              <a:ext uri="{FF2B5EF4-FFF2-40B4-BE49-F238E27FC236}">
                <a16:creationId xmlns:a16="http://schemas.microsoft.com/office/drawing/2014/main" id="{C934D2B1-BD98-A8FC-7D5F-5F18D5AA3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89" y="1531847"/>
            <a:ext cx="10515600" cy="1060387"/>
          </a:xfrm>
        </p:spPr>
        <p:txBody>
          <a:bodyPr>
            <a:normAutofit fontScale="90000"/>
          </a:bodyPr>
          <a:lstStyle/>
          <a:p>
            <a:r>
              <a:rPr lang="ja-JP" altLang="en-US" sz="8000" b="1" cap="none" spc="0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介護食朝ごはん</a:t>
            </a:r>
            <a:br>
              <a:rPr lang="ja-JP" altLang="en-US" sz="4400" b="1" cap="none" spc="0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</a:b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62946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ホワイ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ホワイ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20384</TotalTime>
  <Words>9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N-B</vt:lpstr>
      <vt:lpstr>Yu Gothic</vt:lpstr>
      <vt:lpstr>Arial</vt:lpstr>
      <vt:lpstr>Calibri</vt:lpstr>
      <vt:lpstr>Calibri Light</vt:lpstr>
      <vt:lpstr>Office Theme</vt:lpstr>
      <vt:lpstr>介護食朝ごはん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MANAMI</dc:creator>
  <cp:lastModifiedBy>MANAMI B</cp:lastModifiedBy>
  <cp:revision>87</cp:revision>
  <dcterms:created xsi:type="dcterms:W3CDTF">2021-01-24T04:49:26Z</dcterms:created>
  <dcterms:modified xsi:type="dcterms:W3CDTF">2024-05-04T01:32:21Z</dcterms:modified>
</cp:coreProperties>
</file>